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8"/>
  </p:notesMasterIdLst>
  <p:handoutMasterIdLst>
    <p:handoutMasterId r:id="rId9"/>
  </p:handoutMasterIdLst>
  <p:sldIdLst>
    <p:sldId id="507" r:id="rId5"/>
    <p:sldId id="549" r:id="rId6"/>
    <p:sldId id="551" r:id="rId7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8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6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169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005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838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4671" algn="l" defTabSz="91366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4E39"/>
    <a:srgbClr val="F5F1EA"/>
    <a:srgbClr val="D8EFF4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652" autoAdjust="0"/>
  </p:normalViewPr>
  <p:slideViewPr>
    <p:cSldViewPr>
      <p:cViewPr>
        <p:scale>
          <a:sx n="90" d="100"/>
          <a:sy n="90" d="100"/>
        </p:scale>
        <p:origin x="-936" y="-570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712"/>
            <a:ext cx="5438775" cy="4466511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34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67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01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335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169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05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38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71" algn="l" defTabSz="9136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xmlns="" val="6079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081" y="1261101"/>
            <a:ext cx="11628914" cy="2682734"/>
          </a:xfrm>
          <a:prstGeom prst="rect">
            <a:avLst/>
          </a:prstGeom>
        </p:spPr>
        <p:txBody>
          <a:bodyPr lIns="107120" tIns="53560" rIns="107120" bIns="53560" anchor="b"/>
          <a:lstStyle>
            <a:lvl1pPr algn="ctr">
              <a:defRPr sz="7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136" y="4047291"/>
            <a:ext cx="10260807" cy="1860433"/>
          </a:xfrm>
          <a:prstGeom prst="rect">
            <a:avLst/>
          </a:prstGeom>
        </p:spPr>
        <p:txBody>
          <a:bodyPr lIns="107120" tIns="53560" rIns="107120" bIns="53560"/>
          <a:lstStyle>
            <a:lvl1pPr marL="0" indent="0" algn="ctr">
              <a:buNone/>
              <a:defRPr sz="3000"/>
            </a:lvl1pPr>
            <a:lvl2pPr marL="590393" indent="0" algn="ctr">
              <a:buNone/>
              <a:defRPr sz="2600"/>
            </a:lvl2pPr>
            <a:lvl3pPr marL="1180784" indent="0" algn="ctr">
              <a:buNone/>
              <a:defRPr sz="2300"/>
            </a:lvl3pPr>
            <a:lvl4pPr marL="1771177" indent="0" algn="ctr">
              <a:buNone/>
              <a:defRPr sz="2100"/>
            </a:lvl4pPr>
            <a:lvl5pPr marL="2361570" indent="0" algn="ctr">
              <a:buNone/>
              <a:defRPr sz="2100"/>
            </a:lvl5pPr>
            <a:lvl6pPr marL="2951962" indent="0" algn="ctr">
              <a:buNone/>
              <a:defRPr sz="2100"/>
            </a:lvl6pPr>
            <a:lvl7pPr marL="3542353" indent="0" algn="ctr">
              <a:buNone/>
              <a:defRPr sz="2100"/>
            </a:lvl7pPr>
            <a:lvl8pPr marL="4132745" indent="0" algn="ctr">
              <a:buNone/>
              <a:defRPr sz="2100"/>
            </a:lvl8pPr>
            <a:lvl9pPr marL="4723137" indent="0" algn="ctr"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0574" y="7142068"/>
            <a:ext cx="3078242" cy="410259"/>
          </a:xfrm>
          <a:prstGeom prst="rect">
            <a:avLst/>
          </a:prstGeom>
        </p:spPr>
        <p:txBody>
          <a:bodyPr lIns="107120" tIns="53560" rIns="107120" bIns="53560"/>
          <a:lstStyle/>
          <a:p>
            <a:fld id="{03C0729D-6DE3-4785-BDC3-95AD7889F248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1858" y="7142068"/>
            <a:ext cx="4617363" cy="410259"/>
          </a:xfrm>
          <a:prstGeom prst="rect">
            <a:avLst/>
          </a:prstGeom>
        </p:spPr>
        <p:txBody>
          <a:bodyPr lIns="107120" tIns="53560" rIns="107120" bIns="53560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2259" y="7142068"/>
            <a:ext cx="3078242" cy="410259"/>
          </a:xfrm>
          <a:prstGeom prst="rect">
            <a:avLst/>
          </a:prstGeom>
        </p:spPr>
        <p:txBody>
          <a:bodyPr lIns="107120" tIns="53560" rIns="107120" bIns="53560"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638702" y="355965"/>
            <a:ext cx="1636404" cy="375531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1071136" y="365708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 sz="1900"/>
          </a:p>
        </p:txBody>
      </p:sp>
    </p:spTree>
    <p:extLst>
      <p:ext uri="{BB962C8B-B14F-4D97-AF65-F5344CB8AC3E}">
        <p14:creationId xmlns:p14="http://schemas.microsoft.com/office/powerpoint/2010/main" xmlns="" val="42001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40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56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74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3742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63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6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2823436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37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38478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1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24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6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261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19" tIns="67062" rIns="134119" bIns="670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69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7445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811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33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8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39671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2409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8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2727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81121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1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2140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3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943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77" tIns="67090" rIns="134177" bIns="670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694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17378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8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4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250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776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004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6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2823436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865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1421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5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1" y="1602399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27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9" y="1602399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01" tIns="67051" rIns="134101" bIns="670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4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834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66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50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733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625" indent="-342625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356" indent="-285521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2085" indent="-228416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918" indent="-22841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751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584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9419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6255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3088" indent="-2284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3003"/>
            <a:ext cx="2121357" cy="410259"/>
          </a:xfrm>
          <a:prstGeom prst="rect">
            <a:avLst/>
          </a:prstGeom>
        </p:spPr>
        <p:txBody>
          <a:bodyPr vert="horz" lIns="120690" tIns="60345" rIns="120690" bIns="60345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7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7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01" tIns="67051" rIns="134101" bIns="670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9" y="391787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7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01" tIns="67051" rIns="134101" bIns="67051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01" tIns="67051" rIns="134101" bIns="670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450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50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50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36" indent="-251436" algn="l" defTabSz="603450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50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50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964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412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863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311" indent="-301723" algn="l" defTabSz="60345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50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98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346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93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240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688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4139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586" algn="l" defTabSz="60345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0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01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3000"/>
            <a:ext cx="2121357" cy="410259"/>
          </a:xfrm>
          <a:prstGeom prst="rect">
            <a:avLst/>
          </a:prstGeom>
        </p:spPr>
        <p:txBody>
          <a:bodyPr vert="horz" lIns="120709" tIns="60354" rIns="120709" bIns="60354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7" y="560699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7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19" tIns="67062" rIns="134119" bIns="670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9" y="391787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7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19" tIns="67062" rIns="134119" bIns="67062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9" tIns="67062" rIns="134119" bIns="670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543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543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543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75" indent="-251475" algn="l" defTabSz="603543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543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543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9478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020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561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0103" indent="-301768" algn="l" defTabSz="60354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543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083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624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166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707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248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4790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8331" algn="l" defTabSz="60354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7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298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2998"/>
            <a:ext cx="2121357" cy="410259"/>
          </a:xfrm>
          <a:prstGeom prst="rect">
            <a:avLst/>
          </a:prstGeom>
        </p:spPr>
        <p:txBody>
          <a:bodyPr vert="horz" lIns="120759" tIns="60380" rIns="120759" bIns="6038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6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77" tIns="67090" rIns="134177" bIns="670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9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77" tIns="67090" rIns="134177" bIns="6709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77" tIns="67090" rIns="134177" bIns="670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802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802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802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84" indent="-251584" algn="l" defTabSz="603802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802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802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905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4706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8507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2308" indent="-301903" algn="l" defTabSz="60380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802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602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403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5203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9005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806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6608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30408" algn="l" defTabSz="60380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 cstate="print"/>
          <a:srcRect t="29636" r="25088"/>
          <a:stretch/>
        </p:blipFill>
        <p:spPr>
          <a:xfrm>
            <a:off x="7200577" y="-160638"/>
            <a:ext cx="7610706" cy="6360465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25644" y="5244453"/>
            <a:ext cx="4923072" cy="6180088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5356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solidFill>
                <a:prstClr val="black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11967365" y="6298040"/>
            <a:ext cx="2782217" cy="2521239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5356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>
              <a:solidFill>
                <a:prstClr val="black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lum contrast="-20000"/>
          </a:blip>
          <a:stretch>
            <a:fillRect/>
          </a:stretch>
        </p:blipFill>
        <p:spPr>
          <a:xfrm>
            <a:off x="8208690" y="-870082"/>
            <a:ext cx="2084371" cy="18893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7854" y="320105"/>
            <a:ext cx="1040416" cy="22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5356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6367" y="320105"/>
            <a:ext cx="5442282" cy="671910"/>
          </a:xfrm>
          <a:prstGeom prst="rect">
            <a:avLst/>
          </a:prstGeom>
          <a:noFill/>
        </p:spPr>
        <p:txBody>
          <a:bodyPr wrap="square" lIns="107120" tIns="53560" rIns="107120" bIns="53560" rtlCol="0">
            <a:spAutoFit/>
          </a:bodyPr>
          <a:lstStyle/>
          <a:p>
            <a:pPr defTabSz="5356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Комитет по развитию малого, среднего бизнеса и потребительского рынка Ленинградской области</a:t>
            </a:r>
            <a:endParaRPr lang="ru-RU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11326" y="7221158"/>
            <a:ext cx="724567" cy="387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29762" y="261905"/>
            <a:ext cx="1962979" cy="535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91865" y="4507905"/>
            <a:ext cx="11403363" cy="388491"/>
          </a:xfrm>
          <a:prstGeom prst="rect">
            <a:avLst/>
          </a:prstGeom>
        </p:spPr>
        <p:txBody>
          <a:bodyPr vert="horz" lIns="107120" tIns="53560" rIns="107120" bIns="53560" rtlCol="0" anchor="b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ЗАСЕДАНИЕ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РАБОЧЕЙ ГРУППЫ</a:t>
            </a: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по вопросам оказания органами местного самоуправления Ленинградской области имущественной поддержки субъектам малого и среднего предпринимательства </a:t>
            </a:r>
            <a:endParaRPr lang="ru-RU" sz="2400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Ленинградской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области</a:t>
            </a:r>
          </a:p>
          <a:p>
            <a:pPr algn="l" defTabSz="53560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 </a:t>
            </a:r>
            <a:endParaRPr lang="ru-RU" sz="3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048"/>
          <a:stretch/>
        </p:blipFill>
        <p:spPr bwMode="auto">
          <a:xfrm>
            <a:off x="12025113" y="2594632"/>
            <a:ext cx="1396785" cy="210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 descr="D:\иконки\герб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3530" y="320105"/>
            <a:ext cx="733190" cy="72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57885" y="6373142"/>
            <a:ext cx="2466475" cy="369316"/>
          </a:xfrm>
          <a:prstGeom prst="rect">
            <a:avLst/>
          </a:prstGeom>
        </p:spPr>
        <p:txBody>
          <a:bodyPr wrap="none" lIns="91423" tIns="45712" rIns="91423" bIns="45712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26 января 2023 года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8485108"/>
              </p:ext>
            </p:extLst>
          </p:nvPr>
        </p:nvGraphicFramePr>
        <p:xfrm>
          <a:off x="1727969" y="1150759"/>
          <a:ext cx="10183862" cy="6553200"/>
        </p:xfrm>
        <a:graphic>
          <a:graphicData uri="http://schemas.openxmlformats.org/presentationml/2006/ole">
            <p:oleObj spid="_x0000_s5124" name="Лист" r:id="rId3" imgW="9134523" imgH="6553135" progId="Excel.Sheet.12">
              <p:embed/>
            </p:oleObj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800" y="108446"/>
            <a:ext cx="11803063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6071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40574" y="410267"/>
            <a:ext cx="11799928" cy="994323"/>
          </a:xfrm>
        </p:spPr>
        <p:txBody>
          <a:bodyPr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 раскрытии на официальных сайтах органов местного самоуправления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сети «Интернет»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информации об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имущественной поддержке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субъектов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МСП 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самозанятых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граждан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7271739"/>
              </p:ext>
            </p:extLst>
          </p:nvPr>
        </p:nvGraphicFramePr>
        <p:xfrm>
          <a:off x="1655961" y="1620614"/>
          <a:ext cx="9721080" cy="5778194"/>
        </p:xfrm>
        <a:graphic>
          <a:graphicData uri="http://schemas.openxmlformats.org/presentationml/2006/ole">
            <p:oleObj spid="_x0000_s1028" name="Лист" r:id="rId3" imgW="9182261" imgH="5457727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020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43515</TotalTime>
  <Words>45</Words>
  <Application>Microsoft Office PowerPoint</Application>
  <PresentationFormat>Произвольный</PresentationFormat>
  <Paragraphs>11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Office Theme</vt:lpstr>
      <vt:lpstr>1_Тема Office</vt:lpstr>
      <vt:lpstr>2_Тема Office</vt:lpstr>
      <vt:lpstr>3_Тема Office</vt:lpstr>
      <vt:lpstr>Лист</vt:lpstr>
      <vt:lpstr>Слайд 1</vt:lpstr>
      <vt:lpstr>Слайд 2</vt:lpstr>
      <vt:lpstr>О раскрытии на официальных сайтах органов местного самоуправления  в сети «Интернет» информации об имущественной поддержке  субъектов МСП и самозанятых граждан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drozd_ni</cp:lastModifiedBy>
  <cp:revision>698</cp:revision>
  <cp:lastPrinted>2022-11-25T06:31:02Z</cp:lastPrinted>
  <dcterms:modified xsi:type="dcterms:W3CDTF">2023-02-09T09:30:56Z</dcterms:modified>
</cp:coreProperties>
</file>