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714" r:id="rId3"/>
    <p:sldMasterId id="2147483725" r:id="rId4"/>
  </p:sldMasterIdLst>
  <p:notesMasterIdLst>
    <p:notesMasterId r:id="rId8"/>
  </p:notesMasterIdLst>
  <p:handoutMasterIdLst>
    <p:handoutMasterId r:id="rId9"/>
  </p:handoutMasterIdLst>
  <p:sldIdLst>
    <p:sldId id="507" r:id="rId5"/>
    <p:sldId id="549" r:id="rId6"/>
    <p:sldId id="551" r:id="rId7"/>
  </p:sldIdLst>
  <p:sldSz cx="13681075" cy="7705725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683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36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4169" algn="l" defTabSz="91366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1005" algn="l" defTabSz="91366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97838" algn="l" defTabSz="91366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4671" algn="l" defTabSz="913667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27">
          <p15:clr>
            <a:srgbClr val="A4A3A4"/>
          </p15:clr>
        </p15:guide>
        <p15:guide id="2" pos="4309">
          <p15:clr>
            <a:srgbClr val="A4A3A4"/>
          </p15:clr>
        </p15:guide>
        <p15:guide id="3" pos="43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04E39"/>
    <a:srgbClr val="F5F1EA"/>
    <a:srgbClr val="D8EFF4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652" autoAdjust="0"/>
  </p:normalViewPr>
  <p:slideViewPr>
    <p:cSldViewPr>
      <p:cViewPr>
        <p:scale>
          <a:sx n="90" d="100"/>
          <a:sy n="90" d="100"/>
        </p:scale>
        <p:origin x="-936" y="-570"/>
      </p:cViewPr>
      <p:guideLst>
        <p:guide orient="horz" pos="2427"/>
        <p:guide pos="4309"/>
        <p:guide pos="43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fld id="{BFCC50D2-EA55-4977-9C38-00CD24994358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28584"/>
            <a:ext cx="2945659" cy="496332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fld id="{AE438C31-BC2C-49ED-AC6C-A7FB1FD854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0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09"/>
          </a:xfrm>
          <a:prstGeom prst="rect">
            <a:avLst/>
          </a:prstGeom>
        </p:spPr>
        <p:txBody>
          <a:bodyPr vert="horz" lIns="91418" tIns="45708" rIns="91418" bIns="45708" rtlCol="0"/>
          <a:lstStyle>
            <a:lvl1pPr algn="r">
              <a:defRPr sz="1200"/>
            </a:lvl1pPr>
          </a:lstStyle>
          <a:p>
            <a:fld id="{524164C1-F11D-4271-999A-C00DB3324A94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4538"/>
            <a:ext cx="66071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8" rIns="91418" bIns="457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5712"/>
            <a:ext cx="5438775" cy="4466511"/>
          </a:xfrm>
          <a:prstGeom prst="rect">
            <a:avLst/>
          </a:prstGeom>
        </p:spPr>
        <p:txBody>
          <a:bodyPr vert="horz" lIns="91418" tIns="45708" rIns="91418" bIns="457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242"/>
            <a:ext cx="2946400" cy="496809"/>
          </a:xfrm>
          <a:prstGeom prst="rect">
            <a:avLst/>
          </a:prstGeom>
        </p:spPr>
        <p:txBody>
          <a:bodyPr vert="horz" lIns="91418" tIns="45708" rIns="91418" bIns="45708" rtlCol="0" anchor="b"/>
          <a:lstStyle>
            <a:lvl1pPr algn="r">
              <a:defRPr sz="1200"/>
            </a:lvl1pPr>
          </a:lstStyle>
          <a:p>
            <a:fld id="{2B4C7D6A-3C1D-48E8-9990-EACFE27C2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981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834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667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501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335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169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05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838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671" algn="l" defTabSz="9136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5450" y="1241425"/>
            <a:ext cx="594677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xmlns="" val="60793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081" y="1261101"/>
            <a:ext cx="11628914" cy="2682734"/>
          </a:xfrm>
          <a:prstGeom prst="rect">
            <a:avLst/>
          </a:prstGeom>
        </p:spPr>
        <p:txBody>
          <a:bodyPr lIns="107120" tIns="53560" rIns="107120" bIns="53560" anchor="b"/>
          <a:lstStyle>
            <a:lvl1pPr algn="ctr">
              <a:defRPr sz="7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0136" y="4047291"/>
            <a:ext cx="10260807" cy="1860433"/>
          </a:xfrm>
          <a:prstGeom prst="rect">
            <a:avLst/>
          </a:prstGeom>
        </p:spPr>
        <p:txBody>
          <a:bodyPr lIns="107120" tIns="53560" rIns="107120" bIns="53560"/>
          <a:lstStyle>
            <a:lvl1pPr marL="0" indent="0" algn="ctr">
              <a:buNone/>
              <a:defRPr sz="3000"/>
            </a:lvl1pPr>
            <a:lvl2pPr marL="590393" indent="0" algn="ctr">
              <a:buNone/>
              <a:defRPr sz="2600"/>
            </a:lvl2pPr>
            <a:lvl3pPr marL="1180784" indent="0" algn="ctr">
              <a:buNone/>
              <a:defRPr sz="2300"/>
            </a:lvl3pPr>
            <a:lvl4pPr marL="1771177" indent="0" algn="ctr">
              <a:buNone/>
              <a:defRPr sz="2100"/>
            </a:lvl4pPr>
            <a:lvl5pPr marL="2361570" indent="0" algn="ctr">
              <a:buNone/>
              <a:defRPr sz="2100"/>
            </a:lvl5pPr>
            <a:lvl6pPr marL="2951962" indent="0" algn="ctr">
              <a:buNone/>
              <a:defRPr sz="2100"/>
            </a:lvl6pPr>
            <a:lvl7pPr marL="3542353" indent="0" algn="ctr">
              <a:buNone/>
              <a:defRPr sz="2100"/>
            </a:lvl7pPr>
            <a:lvl8pPr marL="4132745" indent="0" algn="ctr">
              <a:buNone/>
              <a:defRPr sz="2100"/>
            </a:lvl8pPr>
            <a:lvl9pPr marL="4723137" indent="0" algn="ctr">
              <a:buNone/>
              <a:defRPr sz="21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0574" y="7142068"/>
            <a:ext cx="3078242" cy="410259"/>
          </a:xfrm>
          <a:prstGeom prst="rect">
            <a:avLst/>
          </a:prstGeom>
        </p:spPr>
        <p:txBody>
          <a:bodyPr lIns="107120" tIns="53560" rIns="107120" bIns="53560"/>
          <a:lstStyle/>
          <a:p>
            <a:fld id="{03C0729D-6DE3-4785-BDC3-95AD7889F248}" type="datetimeFigureOut">
              <a:rPr lang="ru-RU" smtClean="0"/>
              <a:pPr/>
              <a:t>09.02.2023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31858" y="7142068"/>
            <a:ext cx="4617363" cy="410259"/>
          </a:xfrm>
          <a:prstGeom prst="rect">
            <a:avLst/>
          </a:prstGeom>
        </p:spPr>
        <p:txBody>
          <a:bodyPr lIns="107120" tIns="53560" rIns="107120" bIns="53560"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62259" y="7142068"/>
            <a:ext cx="3078242" cy="410259"/>
          </a:xfrm>
          <a:prstGeom prst="rect">
            <a:avLst/>
          </a:prstGeom>
        </p:spPr>
        <p:txBody>
          <a:bodyPr lIns="107120" tIns="53560" rIns="107120" bIns="53560"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638702" y="355965"/>
            <a:ext cx="1636404" cy="375531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1071136" y="365708"/>
            <a:ext cx="708237" cy="120619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/>
            <a:endParaRPr lang="ru-RU" sz="1900"/>
          </a:p>
        </p:txBody>
      </p:sp>
    </p:spTree>
    <p:extLst>
      <p:ext uri="{BB962C8B-B14F-4D97-AF65-F5344CB8AC3E}">
        <p14:creationId xmlns:p14="http://schemas.microsoft.com/office/powerpoint/2010/main" xmlns="" val="420016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4" y="2823436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406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5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5649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743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54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37426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4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6322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6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2823436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837843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1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384780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1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42498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1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6" y="1602397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32614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1" y="1661581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19" tIns="67062" rIns="134119" bIns="670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79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66936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0574" y="410266"/>
            <a:ext cx="11799928" cy="1489417"/>
          </a:xfrm>
          <a:prstGeom prst="rect">
            <a:avLst/>
          </a:prstGeom>
        </p:spPr>
        <p:txBody>
          <a:bodyPr lIns="102568" tIns="51284" rIns="102568" bIns="51284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574" y="2051296"/>
            <a:ext cx="11799928" cy="4889212"/>
          </a:xfrm>
          <a:prstGeom prst="rect">
            <a:avLst/>
          </a:prstGeom>
        </p:spPr>
        <p:txBody>
          <a:bodyPr lIns="102568" tIns="51284" rIns="102568" bIns="51284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39804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FFF7438-DCE0-4AF7-B3BD-107ACA530C80}" type="datetimeFigureOut">
              <a:rPr lang="ru-RU"/>
              <a:pPr>
                <a:defRPr/>
              </a:pPr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32316" y="7142170"/>
            <a:ext cx="4616451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661530" y="7142170"/>
            <a:ext cx="3079749" cy="409575"/>
          </a:xfrm>
          <a:prstGeom prst="rect">
            <a:avLst/>
          </a:prstGeom>
        </p:spPr>
        <p:txBody>
          <a:bodyPr lIns="102568" tIns="51284" rIns="102568" bIns="51284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B0ADED-770D-4005-9FF6-4ADA30DB4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7445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1" y="2823435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19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9811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5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08335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4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8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1234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8"/>
            <a:ext cx="9554415" cy="821359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3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939671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1661576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024096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8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2823429"/>
            <a:ext cx="4435506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2823429"/>
            <a:ext cx="4422398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027270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602397"/>
            <a:ext cx="4435506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811214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1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1" y="1602396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2140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78" y="1602397"/>
            <a:ext cx="4422398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3" y="1602396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9432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66" y="1661578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77" tIns="67090" rIns="134177" bIns="670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0" y="1597973"/>
            <a:ext cx="4435506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4" y="2568577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6941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2823428"/>
            <a:ext cx="9554438" cy="397681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2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173785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1" y="1678658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85" y="2823425"/>
            <a:ext cx="4435476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89" y="2877204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72502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64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877643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1" y="466002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7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6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5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2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21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10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056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00459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2823436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2823436"/>
            <a:ext cx="4422398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88658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14213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5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881" y="1602399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277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8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89979" y="1602399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145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5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01" tIns="67051" rIns="134101" bIns="670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01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6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3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42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7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3" y="1597978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8" y="2568580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048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56834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913667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370501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827335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2625" indent="-342625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Arial" charset="0"/>
        </a:defRPr>
      </a:lvl1pPr>
      <a:lvl2pPr marL="742356" indent="-285521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Arial" charset="0"/>
        </a:defRPr>
      </a:lvl2pPr>
      <a:lvl3pPr marL="1142085" indent="-228416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Arial" charset="0"/>
        </a:defRPr>
      </a:lvl3pPr>
      <a:lvl4pPr marL="1598918" indent="-228416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4pPr>
      <a:lvl5pPr marL="2055751" indent="-2284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5pPr>
      <a:lvl6pPr marL="2512584" indent="-2284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69419" indent="-2284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26255" indent="-2284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83088" indent="-228416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1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7" y="2818302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5" y="6903003"/>
            <a:ext cx="2121357" cy="410259"/>
          </a:xfrm>
          <a:prstGeom prst="rect">
            <a:avLst/>
          </a:prstGeom>
        </p:spPr>
        <p:txBody>
          <a:bodyPr vert="horz" lIns="120690" tIns="60345" rIns="120690" bIns="60345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7" y="560700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7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01" tIns="67051" rIns="134101" bIns="670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91569" y="391787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7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01" tIns="67051" rIns="134101" bIns="670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01" tIns="67051" rIns="134101" bIns="670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603450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450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450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436" indent="-251436" algn="l" defTabSz="603450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450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450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8964" indent="-301723" algn="l" defTabSz="60345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2412" indent="-301723" algn="l" defTabSz="60345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5863" indent="-301723" algn="l" defTabSz="60345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29311" indent="-301723" algn="l" defTabSz="60345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450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898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346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793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240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0688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4139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7586" algn="l" defTabSz="60345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20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7" y="2818301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5" y="6903000"/>
            <a:ext cx="2121357" cy="410259"/>
          </a:xfrm>
          <a:prstGeom prst="rect">
            <a:avLst/>
          </a:prstGeom>
        </p:spPr>
        <p:txBody>
          <a:bodyPr vert="horz" lIns="120709" tIns="60354" rIns="120709" bIns="60354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7" y="560699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397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19" tIns="67062" rIns="134119" bIns="670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91569" y="391787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6" y="475397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19" tIns="67062" rIns="134119" bIns="670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6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19" tIns="67062" rIns="134119" bIns="670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hf hdr="0" dt="0"/>
  <p:txStyles>
    <p:titleStyle>
      <a:lvl1pPr algn="l" defTabSz="603543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543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543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475" indent="-251475" algn="l" defTabSz="603543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543" rtl="0" eaLnBrk="1" latinLnBrk="0" hangingPunct="1">
        <a:spcBef>
          <a:spcPts val="0"/>
        </a:spcBef>
        <a:buFontTx/>
        <a:buNone/>
        <a:defRPr sz="22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543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19478" indent="-301768" algn="l" defTabSz="60354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3020" indent="-301768" algn="l" defTabSz="60354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561" indent="-301768" algn="l" defTabSz="60354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30103" indent="-301768" algn="l" defTabSz="603543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03543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07083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810624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414166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707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621248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224790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828331" algn="l" defTabSz="60354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5" y="1677517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47" y="2818298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14" y="6902998"/>
            <a:ext cx="2121357" cy="410259"/>
          </a:xfrm>
          <a:prstGeom prst="rect">
            <a:avLst/>
          </a:prstGeom>
        </p:spPr>
        <p:txBody>
          <a:bodyPr vert="horz" lIns="120759" tIns="60380" rIns="120759" bIns="60380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4" y="560696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9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" y="475389"/>
            <a:ext cx="321730" cy="641686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77" tIns="67090" rIns="134177" bIns="670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91569" y="391783"/>
            <a:ext cx="1592565" cy="79672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5" y="475389"/>
            <a:ext cx="228732" cy="641686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4177" tIns="67090" rIns="134177" bIns="670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3" y="1054572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4177" tIns="67090" rIns="134177" bIns="670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55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 dt="0"/>
  <p:txStyles>
    <p:titleStyle>
      <a:lvl1pPr algn="l" defTabSz="603802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3802" rtl="0" eaLnBrk="1" latinLnBrk="0" hangingPunct="1">
        <a:spcBef>
          <a:spcPts val="0"/>
        </a:spcBef>
        <a:buFontTx/>
        <a:buNone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3802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1584" indent="-251584" algn="l" defTabSz="603802" rtl="0" eaLnBrk="1" latinLnBrk="0" hangingPunct="1">
        <a:spcBef>
          <a:spcPts val="0"/>
        </a:spcBef>
        <a:buSzPct val="80000"/>
        <a:buFont typeface="Lucida Grande"/>
        <a:buChar char="＞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3802" rtl="0" eaLnBrk="1" latinLnBrk="0" hangingPunct="1">
        <a:spcBef>
          <a:spcPts val="0"/>
        </a:spcBef>
        <a:buFontTx/>
        <a:buNone/>
        <a:defRPr sz="23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3802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20905" indent="-301903" algn="l" defTabSz="60380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24706" indent="-301903" algn="l" defTabSz="60380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28507" indent="-301903" algn="l" defTabSz="60380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32308" indent="-301903" algn="l" defTabSz="60380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3802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7602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1403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5203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19005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22806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26608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30408" algn="l" defTabSz="60380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Office_Excel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 cstate="print"/>
          <a:srcRect t="29636" r="25088"/>
          <a:stretch/>
        </p:blipFill>
        <p:spPr>
          <a:xfrm>
            <a:off x="7200577" y="-160638"/>
            <a:ext cx="7610706" cy="6360465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25644" y="5244453"/>
            <a:ext cx="4923072" cy="6180088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 defTabSz="5356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 dirty="0">
              <a:solidFill>
                <a:prstClr val="black"/>
              </a:solidFill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11967365" y="6298040"/>
            <a:ext cx="2782217" cy="2521239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 defTabSz="5356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900">
              <a:solidFill>
                <a:prstClr val="black"/>
              </a:solidFill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lum contrast="-20000"/>
          </a:blip>
          <a:stretch>
            <a:fillRect/>
          </a:stretch>
        </p:blipFill>
        <p:spPr>
          <a:xfrm>
            <a:off x="8208690" y="-870082"/>
            <a:ext cx="2084371" cy="18893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7854" y="320105"/>
            <a:ext cx="1040416" cy="222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 defTabSz="5356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6367" y="320105"/>
            <a:ext cx="5442282" cy="671910"/>
          </a:xfrm>
          <a:prstGeom prst="rect">
            <a:avLst/>
          </a:prstGeom>
          <a:noFill/>
        </p:spPr>
        <p:txBody>
          <a:bodyPr wrap="square" lIns="107120" tIns="53560" rIns="107120" bIns="53560" rtlCol="0">
            <a:spAutoFit/>
          </a:bodyPr>
          <a:lstStyle/>
          <a:p>
            <a:pPr defTabSz="5356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Комитет по развитию малого, среднего бизнеса и потребительского рынка Ленинградской области</a:t>
            </a:r>
            <a:endParaRPr lang="ru-RU" sz="16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11326" y="7221158"/>
            <a:ext cx="724567" cy="387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429762" y="261905"/>
            <a:ext cx="1962979" cy="535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120" tIns="53560" rIns="107120" bIns="5356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91865" y="4507905"/>
            <a:ext cx="11403363" cy="388491"/>
          </a:xfrm>
          <a:prstGeom prst="rect">
            <a:avLst/>
          </a:prstGeom>
        </p:spPr>
        <p:txBody>
          <a:bodyPr vert="horz" lIns="107120" tIns="53560" rIns="107120" bIns="53560" rtlCol="0" anchor="b">
            <a:no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endParaRPr lang="ru-RU" sz="24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endParaRPr lang="ru-RU" sz="2400" dirty="0" smtClean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ЗАСЕДАНИЕ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РАБОЧЕЙ ГРУППЫ</a:t>
            </a: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по вопросам оказания органами местного самоуправления Ленинградской области имущественной поддержки субъектам малого и среднего предпринимательства </a:t>
            </a:r>
            <a:endParaRPr lang="ru-RU" sz="2400" dirty="0" smtClean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  <a:p>
            <a:pPr defTabSz="535600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Ленинградской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области</a:t>
            </a:r>
          </a:p>
          <a:p>
            <a:pPr algn="l" defTabSz="535600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3400" dirty="0" smtClean="0">
                <a:solidFill>
                  <a:srgbClr val="562212"/>
                </a:solidFill>
                <a:latin typeface="Arial Black" panose="020B0A04020102020204" pitchFamily="34" charset="0"/>
                <a:ea typeface="Roboto Black" panose="02000000000000000000" pitchFamily="2" charset="0"/>
              </a:rPr>
              <a:t>  </a:t>
            </a:r>
            <a:endParaRPr lang="ru-RU" sz="3400" dirty="0">
              <a:solidFill>
                <a:srgbClr val="562212"/>
              </a:solidFill>
              <a:latin typeface="Arial Black" panose="020B0A04020102020204" pitchFamily="34" charset="0"/>
              <a:ea typeface="Roboto Black" panose="020000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048"/>
          <a:stretch/>
        </p:blipFill>
        <p:spPr bwMode="auto">
          <a:xfrm>
            <a:off x="12025113" y="2594632"/>
            <a:ext cx="1396785" cy="210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 descr="D:\иконки\герб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3530" y="320105"/>
            <a:ext cx="733190" cy="728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257885" y="6373142"/>
            <a:ext cx="2466475" cy="369316"/>
          </a:xfrm>
          <a:prstGeom prst="rect">
            <a:avLst/>
          </a:prstGeom>
        </p:spPr>
        <p:txBody>
          <a:bodyPr wrap="none" lIns="91423" tIns="45712" rIns="91423" bIns="45712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</a:rPr>
              <a:t>26 января 2023 года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8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8485108"/>
              </p:ext>
            </p:extLst>
          </p:nvPr>
        </p:nvGraphicFramePr>
        <p:xfrm>
          <a:off x="1727969" y="1150759"/>
          <a:ext cx="10183862" cy="6553200"/>
        </p:xfrm>
        <a:graphic>
          <a:graphicData uri="http://schemas.openxmlformats.org/presentationml/2006/ole">
            <p:oleObj spid="_x0000_s5124" name="Лист" r:id="rId3" imgW="9134523" imgH="6553135" progId="Excel.Sheet.12">
              <p:embed/>
            </p:oleObj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800" y="108446"/>
            <a:ext cx="11803063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6071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40574" y="410267"/>
            <a:ext cx="11799928" cy="994323"/>
          </a:xfrm>
        </p:spPr>
        <p:txBody>
          <a:bodyPr/>
          <a:lstStyle/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О раскрытии на официальных сайтах органов местного самоуправления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сети «Интернет»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информации об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имущественной поддержке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субъектов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МСП и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самозанятых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граждан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27271739"/>
              </p:ext>
            </p:extLst>
          </p:nvPr>
        </p:nvGraphicFramePr>
        <p:xfrm>
          <a:off x="1655961" y="1620614"/>
          <a:ext cx="9721080" cy="5778194"/>
        </p:xfrm>
        <a:graphic>
          <a:graphicData uri="http://schemas.openxmlformats.org/presentationml/2006/ole">
            <p:oleObj spid="_x0000_s1028" name="Лист" r:id="rId3" imgW="9182261" imgH="5457727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3020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lnDef>
      <a:spPr>
        <a:ln w="31750" cap="rnd">
          <a:solidFill>
            <a:srgbClr val="E04E39"/>
          </a:solidFill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43515</TotalTime>
  <Words>45</Words>
  <Application>Microsoft Office PowerPoint</Application>
  <PresentationFormat>Произвольный</PresentationFormat>
  <Paragraphs>11</Paragraphs>
  <Slides>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Office Theme</vt:lpstr>
      <vt:lpstr>1_Тема Office</vt:lpstr>
      <vt:lpstr>2_Тема Office</vt:lpstr>
      <vt:lpstr>3_Тема Office</vt:lpstr>
      <vt:lpstr>Лист</vt:lpstr>
      <vt:lpstr>Слайд 1</vt:lpstr>
      <vt:lpstr>Слайд 2</vt:lpstr>
      <vt:lpstr>О раскрытии на официальных сайтах органов местного самоуправления  в сети «Интернет» информации об имущественной поддержке  субъектов МСП и самозанятых граждан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drozd_ni</cp:lastModifiedBy>
  <cp:revision>698</cp:revision>
  <cp:lastPrinted>2022-11-25T06:31:02Z</cp:lastPrinted>
  <dcterms:modified xsi:type="dcterms:W3CDTF">2023-02-09T09:30:56Z</dcterms:modified>
</cp:coreProperties>
</file>